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40538" cy="6840538"/>
  <p:notesSz cx="6858000" cy="9144000"/>
  <p:defaultTextStyle>
    <a:defPPr>
      <a:defRPr lang="zh-HK"/>
    </a:defPPr>
    <a:lvl1pPr marL="0" algn="l" defTabSz="656631" rtl="0" eaLnBrk="1" latinLnBrk="0" hangingPunct="1">
      <a:defRPr sz="1293" kern="1200">
        <a:solidFill>
          <a:schemeClr val="tx1"/>
        </a:solidFill>
        <a:latin typeface="+mn-lt"/>
        <a:ea typeface="+mn-ea"/>
        <a:cs typeface="+mn-cs"/>
      </a:defRPr>
    </a:lvl1pPr>
    <a:lvl2pPr marL="328315" algn="l" defTabSz="656631" rtl="0" eaLnBrk="1" latinLnBrk="0" hangingPunct="1">
      <a:defRPr sz="1293" kern="1200">
        <a:solidFill>
          <a:schemeClr val="tx1"/>
        </a:solidFill>
        <a:latin typeface="+mn-lt"/>
        <a:ea typeface="+mn-ea"/>
        <a:cs typeface="+mn-cs"/>
      </a:defRPr>
    </a:lvl2pPr>
    <a:lvl3pPr marL="656631" algn="l" defTabSz="656631" rtl="0" eaLnBrk="1" latinLnBrk="0" hangingPunct="1">
      <a:defRPr sz="1293" kern="1200">
        <a:solidFill>
          <a:schemeClr val="tx1"/>
        </a:solidFill>
        <a:latin typeface="+mn-lt"/>
        <a:ea typeface="+mn-ea"/>
        <a:cs typeface="+mn-cs"/>
      </a:defRPr>
    </a:lvl3pPr>
    <a:lvl4pPr marL="984946" algn="l" defTabSz="656631" rtl="0" eaLnBrk="1" latinLnBrk="0" hangingPunct="1">
      <a:defRPr sz="1293" kern="1200">
        <a:solidFill>
          <a:schemeClr val="tx1"/>
        </a:solidFill>
        <a:latin typeface="+mn-lt"/>
        <a:ea typeface="+mn-ea"/>
        <a:cs typeface="+mn-cs"/>
      </a:defRPr>
    </a:lvl4pPr>
    <a:lvl5pPr marL="1313261" algn="l" defTabSz="656631" rtl="0" eaLnBrk="1" latinLnBrk="0" hangingPunct="1">
      <a:defRPr sz="1293" kern="1200">
        <a:solidFill>
          <a:schemeClr val="tx1"/>
        </a:solidFill>
        <a:latin typeface="+mn-lt"/>
        <a:ea typeface="+mn-ea"/>
        <a:cs typeface="+mn-cs"/>
      </a:defRPr>
    </a:lvl5pPr>
    <a:lvl6pPr marL="1641577" algn="l" defTabSz="656631" rtl="0" eaLnBrk="1" latinLnBrk="0" hangingPunct="1">
      <a:defRPr sz="1293" kern="1200">
        <a:solidFill>
          <a:schemeClr val="tx1"/>
        </a:solidFill>
        <a:latin typeface="+mn-lt"/>
        <a:ea typeface="+mn-ea"/>
        <a:cs typeface="+mn-cs"/>
      </a:defRPr>
    </a:lvl6pPr>
    <a:lvl7pPr marL="1969892" algn="l" defTabSz="656631" rtl="0" eaLnBrk="1" latinLnBrk="0" hangingPunct="1">
      <a:defRPr sz="1293" kern="1200">
        <a:solidFill>
          <a:schemeClr val="tx1"/>
        </a:solidFill>
        <a:latin typeface="+mn-lt"/>
        <a:ea typeface="+mn-ea"/>
        <a:cs typeface="+mn-cs"/>
      </a:defRPr>
    </a:lvl7pPr>
    <a:lvl8pPr marL="2298207" algn="l" defTabSz="656631" rtl="0" eaLnBrk="1" latinLnBrk="0" hangingPunct="1">
      <a:defRPr sz="1293" kern="1200">
        <a:solidFill>
          <a:schemeClr val="tx1"/>
        </a:solidFill>
        <a:latin typeface="+mn-lt"/>
        <a:ea typeface="+mn-ea"/>
        <a:cs typeface="+mn-cs"/>
      </a:defRPr>
    </a:lvl8pPr>
    <a:lvl9pPr marL="2626523" algn="l" defTabSz="656631" rtl="0" eaLnBrk="1" latinLnBrk="0" hangingPunct="1">
      <a:defRPr sz="1293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228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3041" y="1119505"/>
            <a:ext cx="5814457" cy="2381521"/>
          </a:xfrm>
        </p:spPr>
        <p:txBody>
          <a:bodyPr anchor="b"/>
          <a:lstStyle>
            <a:lvl1pPr algn="ctr">
              <a:defRPr sz="4489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5067" y="3592866"/>
            <a:ext cx="5130404" cy="1651546"/>
          </a:xfrm>
        </p:spPr>
        <p:txBody>
          <a:bodyPr/>
          <a:lstStyle>
            <a:lvl1pPr marL="0" indent="0" algn="ctr">
              <a:buNone/>
              <a:defRPr sz="1795"/>
            </a:lvl1pPr>
            <a:lvl2pPr marL="342031" indent="0" algn="ctr">
              <a:buNone/>
              <a:defRPr sz="1496"/>
            </a:lvl2pPr>
            <a:lvl3pPr marL="684063" indent="0" algn="ctr">
              <a:buNone/>
              <a:defRPr sz="1347"/>
            </a:lvl3pPr>
            <a:lvl4pPr marL="1026094" indent="0" algn="ctr">
              <a:buNone/>
              <a:defRPr sz="1197"/>
            </a:lvl4pPr>
            <a:lvl5pPr marL="1368125" indent="0" algn="ctr">
              <a:buNone/>
              <a:defRPr sz="1197"/>
            </a:lvl5pPr>
            <a:lvl6pPr marL="1710157" indent="0" algn="ctr">
              <a:buNone/>
              <a:defRPr sz="1197"/>
            </a:lvl6pPr>
            <a:lvl7pPr marL="2052188" indent="0" algn="ctr">
              <a:buNone/>
              <a:defRPr sz="1197"/>
            </a:lvl7pPr>
            <a:lvl8pPr marL="2394219" indent="0" algn="ctr">
              <a:buNone/>
              <a:defRPr sz="1197"/>
            </a:lvl8pPr>
            <a:lvl9pPr marL="2736251" indent="0" algn="ctr">
              <a:buNone/>
              <a:defRPr sz="1197"/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9C3A-0F51-4C56-AC6F-22C348D7D68A}" type="datetimeFigureOut">
              <a:rPr lang="zh-HK" altLang="en-US" smtClean="0"/>
              <a:t>12/1/2018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F78C-FA9A-4C09-822D-041E0655D9C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9767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9C3A-0F51-4C56-AC6F-22C348D7D68A}" type="datetimeFigureOut">
              <a:rPr lang="zh-HK" altLang="en-US" smtClean="0"/>
              <a:t>12/1/2018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F78C-FA9A-4C09-822D-041E0655D9C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240826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895260" y="364195"/>
            <a:ext cx="1474991" cy="5797040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0288" y="364195"/>
            <a:ext cx="4339466" cy="5797040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9C3A-0F51-4C56-AC6F-22C348D7D68A}" type="datetimeFigureOut">
              <a:rPr lang="zh-HK" altLang="en-US" smtClean="0"/>
              <a:t>12/1/2018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F78C-FA9A-4C09-822D-041E0655D9C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5811690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9C3A-0F51-4C56-AC6F-22C348D7D68A}" type="datetimeFigureOut">
              <a:rPr lang="zh-HK" altLang="en-US" smtClean="0"/>
              <a:t>12/1/2018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F78C-FA9A-4C09-822D-041E0655D9C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296754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6725" y="1705386"/>
            <a:ext cx="5899964" cy="2845473"/>
          </a:xfrm>
        </p:spPr>
        <p:txBody>
          <a:bodyPr anchor="b"/>
          <a:lstStyle>
            <a:lvl1pPr>
              <a:defRPr sz="4489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6725" y="4577779"/>
            <a:ext cx="5899964" cy="1496367"/>
          </a:xfrm>
        </p:spPr>
        <p:txBody>
          <a:bodyPr/>
          <a:lstStyle>
            <a:lvl1pPr marL="0" indent="0">
              <a:buNone/>
              <a:defRPr sz="1795">
                <a:solidFill>
                  <a:schemeClr val="tx1"/>
                </a:solidFill>
              </a:defRPr>
            </a:lvl1pPr>
            <a:lvl2pPr marL="342031" indent="0">
              <a:buNone/>
              <a:defRPr sz="1496">
                <a:solidFill>
                  <a:schemeClr val="tx1">
                    <a:tint val="75000"/>
                  </a:schemeClr>
                </a:solidFill>
              </a:defRPr>
            </a:lvl2pPr>
            <a:lvl3pPr marL="684063" indent="0">
              <a:buNone/>
              <a:defRPr sz="1347">
                <a:solidFill>
                  <a:schemeClr val="tx1">
                    <a:tint val="75000"/>
                  </a:schemeClr>
                </a:solidFill>
              </a:defRPr>
            </a:lvl3pPr>
            <a:lvl4pPr marL="1026094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4pPr>
            <a:lvl5pPr marL="1368125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5pPr>
            <a:lvl6pPr marL="1710157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6pPr>
            <a:lvl7pPr marL="2052188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7pPr>
            <a:lvl8pPr marL="2394219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8pPr>
            <a:lvl9pPr marL="2736251" indent="0">
              <a:buNone/>
              <a:defRPr sz="1197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9C3A-0F51-4C56-AC6F-22C348D7D68A}" type="datetimeFigureOut">
              <a:rPr lang="zh-HK" altLang="en-US" smtClean="0"/>
              <a:t>12/1/2018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F78C-FA9A-4C09-822D-041E0655D9C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1966551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0287" y="1820976"/>
            <a:ext cx="2907229" cy="434025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63022" y="1820976"/>
            <a:ext cx="2907229" cy="4340259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9C3A-0F51-4C56-AC6F-22C348D7D68A}" type="datetimeFigureOut">
              <a:rPr lang="zh-HK" altLang="en-US" smtClean="0"/>
              <a:t>12/1/2018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F78C-FA9A-4C09-822D-041E0655D9C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0531691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364197"/>
            <a:ext cx="5899964" cy="1322188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179" y="1676882"/>
            <a:ext cx="2893868" cy="821814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179" y="2498697"/>
            <a:ext cx="2893868" cy="367520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63023" y="1676882"/>
            <a:ext cx="2908120" cy="821814"/>
          </a:xfrm>
        </p:spPr>
        <p:txBody>
          <a:bodyPr anchor="b"/>
          <a:lstStyle>
            <a:lvl1pPr marL="0" indent="0">
              <a:buNone/>
              <a:defRPr sz="1795" b="1"/>
            </a:lvl1pPr>
            <a:lvl2pPr marL="342031" indent="0">
              <a:buNone/>
              <a:defRPr sz="1496" b="1"/>
            </a:lvl2pPr>
            <a:lvl3pPr marL="684063" indent="0">
              <a:buNone/>
              <a:defRPr sz="1347" b="1"/>
            </a:lvl3pPr>
            <a:lvl4pPr marL="1026094" indent="0">
              <a:buNone/>
              <a:defRPr sz="1197" b="1"/>
            </a:lvl4pPr>
            <a:lvl5pPr marL="1368125" indent="0">
              <a:buNone/>
              <a:defRPr sz="1197" b="1"/>
            </a:lvl5pPr>
            <a:lvl6pPr marL="1710157" indent="0">
              <a:buNone/>
              <a:defRPr sz="1197" b="1"/>
            </a:lvl6pPr>
            <a:lvl7pPr marL="2052188" indent="0">
              <a:buNone/>
              <a:defRPr sz="1197" b="1"/>
            </a:lvl7pPr>
            <a:lvl8pPr marL="2394219" indent="0">
              <a:buNone/>
              <a:defRPr sz="1197" b="1"/>
            </a:lvl8pPr>
            <a:lvl9pPr marL="2736251" indent="0">
              <a:buNone/>
              <a:defRPr sz="1197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63023" y="2498697"/>
            <a:ext cx="2908120" cy="3675206"/>
          </a:xfrm>
        </p:spPr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9C3A-0F51-4C56-AC6F-22C348D7D68A}" type="datetimeFigureOut">
              <a:rPr lang="zh-HK" altLang="en-US" smtClean="0"/>
              <a:t>12/1/2018</a:t>
            </a:fld>
            <a:endParaRPr lang="zh-HK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F78C-FA9A-4C09-822D-041E0655D9C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017588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9C3A-0F51-4C56-AC6F-22C348D7D68A}" type="datetimeFigureOut">
              <a:rPr lang="zh-HK" altLang="en-US" smtClean="0"/>
              <a:t>12/1/2018</a:t>
            </a:fld>
            <a:endParaRPr lang="zh-HK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F78C-FA9A-4C09-822D-041E0655D9C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7124188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9C3A-0F51-4C56-AC6F-22C348D7D68A}" type="datetimeFigureOut">
              <a:rPr lang="zh-HK" altLang="en-US" smtClean="0"/>
              <a:t>12/1/2018</a:t>
            </a:fld>
            <a:endParaRPr lang="zh-HK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F78C-FA9A-4C09-822D-041E0655D9C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608923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456036"/>
            <a:ext cx="2206252" cy="1596126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08120" y="984912"/>
            <a:ext cx="3463022" cy="4861216"/>
          </a:xfrm>
        </p:spPr>
        <p:txBody>
          <a:bodyPr/>
          <a:lstStyle>
            <a:lvl1pPr>
              <a:defRPr sz="2394"/>
            </a:lvl1pPr>
            <a:lvl2pPr>
              <a:defRPr sz="2095"/>
            </a:lvl2pPr>
            <a:lvl3pPr>
              <a:defRPr sz="1795"/>
            </a:lvl3pPr>
            <a:lvl4pPr>
              <a:defRPr sz="1496"/>
            </a:lvl4pPr>
            <a:lvl5pPr>
              <a:defRPr sz="1496"/>
            </a:lvl5pPr>
            <a:lvl6pPr>
              <a:defRPr sz="1496"/>
            </a:lvl6pPr>
            <a:lvl7pPr>
              <a:defRPr sz="1496"/>
            </a:lvl7pPr>
            <a:lvl8pPr>
              <a:defRPr sz="1496"/>
            </a:lvl8pPr>
            <a:lvl9pPr>
              <a:defRPr sz="1496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2052161"/>
            <a:ext cx="2206252" cy="3801883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9C3A-0F51-4C56-AC6F-22C348D7D68A}" type="datetimeFigureOut">
              <a:rPr lang="zh-HK" altLang="en-US" smtClean="0"/>
              <a:t>12/1/2018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F78C-FA9A-4C09-822D-041E0655D9C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5126936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178" y="456036"/>
            <a:ext cx="2206252" cy="1596126"/>
          </a:xfrm>
        </p:spPr>
        <p:txBody>
          <a:bodyPr anchor="b"/>
          <a:lstStyle>
            <a:lvl1pPr>
              <a:defRPr sz="2394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08120" y="984912"/>
            <a:ext cx="3463022" cy="4861216"/>
          </a:xfrm>
        </p:spPr>
        <p:txBody>
          <a:bodyPr anchor="t"/>
          <a:lstStyle>
            <a:lvl1pPr marL="0" indent="0">
              <a:buNone/>
              <a:defRPr sz="2394"/>
            </a:lvl1pPr>
            <a:lvl2pPr marL="342031" indent="0">
              <a:buNone/>
              <a:defRPr sz="2095"/>
            </a:lvl2pPr>
            <a:lvl3pPr marL="684063" indent="0">
              <a:buNone/>
              <a:defRPr sz="1795"/>
            </a:lvl3pPr>
            <a:lvl4pPr marL="1026094" indent="0">
              <a:buNone/>
              <a:defRPr sz="1496"/>
            </a:lvl4pPr>
            <a:lvl5pPr marL="1368125" indent="0">
              <a:buNone/>
              <a:defRPr sz="1496"/>
            </a:lvl5pPr>
            <a:lvl6pPr marL="1710157" indent="0">
              <a:buNone/>
              <a:defRPr sz="1496"/>
            </a:lvl6pPr>
            <a:lvl7pPr marL="2052188" indent="0">
              <a:buNone/>
              <a:defRPr sz="1496"/>
            </a:lvl7pPr>
            <a:lvl8pPr marL="2394219" indent="0">
              <a:buNone/>
              <a:defRPr sz="1496"/>
            </a:lvl8pPr>
            <a:lvl9pPr marL="2736251" indent="0">
              <a:buNone/>
              <a:defRPr sz="1496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1178" y="2052161"/>
            <a:ext cx="2206252" cy="3801883"/>
          </a:xfrm>
        </p:spPr>
        <p:txBody>
          <a:bodyPr/>
          <a:lstStyle>
            <a:lvl1pPr marL="0" indent="0">
              <a:buNone/>
              <a:defRPr sz="1197"/>
            </a:lvl1pPr>
            <a:lvl2pPr marL="342031" indent="0">
              <a:buNone/>
              <a:defRPr sz="1047"/>
            </a:lvl2pPr>
            <a:lvl3pPr marL="684063" indent="0">
              <a:buNone/>
              <a:defRPr sz="898"/>
            </a:lvl3pPr>
            <a:lvl4pPr marL="1026094" indent="0">
              <a:buNone/>
              <a:defRPr sz="748"/>
            </a:lvl4pPr>
            <a:lvl5pPr marL="1368125" indent="0">
              <a:buNone/>
              <a:defRPr sz="748"/>
            </a:lvl5pPr>
            <a:lvl6pPr marL="1710157" indent="0">
              <a:buNone/>
              <a:defRPr sz="748"/>
            </a:lvl6pPr>
            <a:lvl7pPr marL="2052188" indent="0">
              <a:buNone/>
              <a:defRPr sz="748"/>
            </a:lvl7pPr>
            <a:lvl8pPr marL="2394219" indent="0">
              <a:buNone/>
              <a:defRPr sz="748"/>
            </a:lvl8pPr>
            <a:lvl9pPr marL="2736251" indent="0">
              <a:buNone/>
              <a:defRPr sz="748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2C9C3A-0F51-4C56-AC6F-22C348D7D68A}" type="datetimeFigureOut">
              <a:rPr lang="zh-HK" altLang="en-US" smtClean="0"/>
              <a:t>12/1/2018</a:t>
            </a:fld>
            <a:endParaRPr lang="zh-HK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E8F78C-FA9A-4C09-822D-041E0655D9C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789342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0287" y="364197"/>
            <a:ext cx="5899964" cy="1322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287" y="1820976"/>
            <a:ext cx="5899964" cy="434025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0287" y="6340167"/>
            <a:ext cx="1539121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2C9C3A-0F51-4C56-AC6F-22C348D7D68A}" type="datetimeFigureOut">
              <a:rPr lang="zh-HK" altLang="en-US" smtClean="0"/>
              <a:t>12/1/2018</a:t>
            </a:fld>
            <a:endParaRPr lang="zh-HK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65928" y="6340167"/>
            <a:ext cx="2308682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31130" y="6340167"/>
            <a:ext cx="1539121" cy="36419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98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E8F78C-FA9A-4C09-822D-041E0655D9C3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695089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4063" rtl="0" eaLnBrk="1" latinLnBrk="0" hangingPunct="1">
        <a:lnSpc>
          <a:spcPct val="90000"/>
        </a:lnSpc>
        <a:spcBef>
          <a:spcPct val="0"/>
        </a:spcBef>
        <a:buNone/>
        <a:defRPr sz="3292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016" indent="-171016" algn="l" defTabSz="684063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095" kern="1200">
          <a:solidFill>
            <a:schemeClr val="tx1"/>
          </a:solidFill>
          <a:latin typeface="+mn-lt"/>
          <a:ea typeface="+mn-ea"/>
          <a:cs typeface="+mn-cs"/>
        </a:defRPr>
      </a:lvl1pPr>
      <a:lvl2pPr marL="513047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795" kern="1200">
          <a:solidFill>
            <a:schemeClr val="tx1"/>
          </a:solidFill>
          <a:latin typeface="+mn-lt"/>
          <a:ea typeface="+mn-ea"/>
          <a:cs typeface="+mn-cs"/>
        </a:defRPr>
      </a:lvl2pPr>
      <a:lvl3pPr marL="855078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496" kern="1200">
          <a:solidFill>
            <a:schemeClr val="tx1"/>
          </a:solidFill>
          <a:latin typeface="+mn-lt"/>
          <a:ea typeface="+mn-ea"/>
          <a:cs typeface="+mn-cs"/>
        </a:defRPr>
      </a:lvl3pPr>
      <a:lvl4pPr marL="1197110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539141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881172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223204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565235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907266" indent="-171016" algn="l" defTabSz="684063" rtl="0" eaLnBrk="1" latinLnBrk="0" hangingPunct="1">
        <a:lnSpc>
          <a:spcPct val="90000"/>
        </a:lnSpc>
        <a:spcBef>
          <a:spcPts val="374"/>
        </a:spcBef>
        <a:buFont typeface="Arial" panose="020B0604020202020204" pitchFamily="34" charset="0"/>
        <a:buChar char="•"/>
        <a:defRPr sz="13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1pPr>
      <a:lvl2pPr marL="342031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2pPr>
      <a:lvl3pPr marL="684063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3pPr>
      <a:lvl4pPr marL="1026094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4pPr>
      <a:lvl5pPr marL="1368125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5pPr>
      <a:lvl6pPr marL="1710157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6pPr>
      <a:lvl7pPr marL="2052188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7pPr>
      <a:lvl8pPr marL="2394219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8pPr>
      <a:lvl9pPr marL="2736251" algn="l" defTabSz="684063" rtl="0" eaLnBrk="1" latinLnBrk="0" hangingPunct="1">
        <a:defRPr sz="13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拱形 3"/>
          <p:cNvSpPr/>
          <p:nvPr/>
        </p:nvSpPr>
        <p:spPr>
          <a:xfrm>
            <a:off x="0" y="3814119"/>
            <a:ext cx="6840537" cy="6050594"/>
          </a:xfrm>
          <a:prstGeom prst="blockArc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5" name="拱形 4"/>
          <p:cNvSpPr/>
          <p:nvPr/>
        </p:nvSpPr>
        <p:spPr>
          <a:xfrm rot="10800000">
            <a:off x="-2" y="-3024177"/>
            <a:ext cx="6840539" cy="6014512"/>
          </a:xfrm>
          <a:prstGeom prst="blockArc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HK" altLang="en-US">
              <a:solidFill>
                <a:schemeClr val="tx1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2763298" y="-26772"/>
            <a:ext cx="1092009" cy="6858000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405235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 佈景主題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佈景主題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佈景主題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自訂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6" baseType="lpstr">
      <vt:lpstr>新細明體</vt:lpstr>
      <vt:lpstr>Arial</vt:lpstr>
      <vt:lpstr>Calibri</vt:lpstr>
      <vt:lpstr>Calibri Light</vt:lpstr>
      <vt:lpstr>Office 佈景主題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Student</dc:creator>
  <cp:lastModifiedBy>Student</cp:lastModifiedBy>
  <cp:revision>1</cp:revision>
  <dcterms:created xsi:type="dcterms:W3CDTF">2018-01-12T01:21:43Z</dcterms:created>
  <dcterms:modified xsi:type="dcterms:W3CDTF">2018-01-12T01:23:06Z</dcterms:modified>
</cp:coreProperties>
</file>