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40538" cy="6840538"/>
  <p:notesSz cx="6858000" cy="9144000"/>
  <p:defaultTextStyle>
    <a:defPPr>
      <a:defRPr lang="zh-HK"/>
    </a:defPPr>
    <a:lvl1pPr marL="0" algn="l" defTabSz="656631" rtl="0" eaLnBrk="1" latinLnBrk="0" hangingPunct="1">
      <a:defRPr sz="1293" kern="1200">
        <a:solidFill>
          <a:schemeClr val="tx1"/>
        </a:solidFill>
        <a:latin typeface="+mn-lt"/>
        <a:ea typeface="+mn-ea"/>
        <a:cs typeface="+mn-cs"/>
      </a:defRPr>
    </a:lvl1pPr>
    <a:lvl2pPr marL="328315" algn="l" defTabSz="656631" rtl="0" eaLnBrk="1" latinLnBrk="0" hangingPunct="1">
      <a:defRPr sz="1293" kern="1200">
        <a:solidFill>
          <a:schemeClr val="tx1"/>
        </a:solidFill>
        <a:latin typeface="+mn-lt"/>
        <a:ea typeface="+mn-ea"/>
        <a:cs typeface="+mn-cs"/>
      </a:defRPr>
    </a:lvl2pPr>
    <a:lvl3pPr marL="656631" algn="l" defTabSz="656631" rtl="0" eaLnBrk="1" latinLnBrk="0" hangingPunct="1">
      <a:defRPr sz="1293" kern="1200">
        <a:solidFill>
          <a:schemeClr val="tx1"/>
        </a:solidFill>
        <a:latin typeface="+mn-lt"/>
        <a:ea typeface="+mn-ea"/>
        <a:cs typeface="+mn-cs"/>
      </a:defRPr>
    </a:lvl3pPr>
    <a:lvl4pPr marL="984946" algn="l" defTabSz="656631" rtl="0" eaLnBrk="1" latinLnBrk="0" hangingPunct="1">
      <a:defRPr sz="1293" kern="1200">
        <a:solidFill>
          <a:schemeClr val="tx1"/>
        </a:solidFill>
        <a:latin typeface="+mn-lt"/>
        <a:ea typeface="+mn-ea"/>
        <a:cs typeface="+mn-cs"/>
      </a:defRPr>
    </a:lvl4pPr>
    <a:lvl5pPr marL="1313261" algn="l" defTabSz="656631" rtl="0" eaLnBrk="1" latinLnBrk="0" hangingPunct="1">
      <a:defRPr sz="1293" kern="1200">
        <a:solidFill>
          <a:schemeClr val="tx1"/>
        </a:solidFill>
        <a:latin typeface="+mn-lt"/>
        <a:ea typeface="+mn-ea"/>
        <a:cs typeface="+mn-cs"/>
      </a:defRPr>
    </a:lvl5pPr>
    <a:lvl6pPr marL="1641577" algn="l" defTabSz="656631" rtl="0" eaLnBrk="1" latinLnBrk="0" hangingPunct="1">
      <a:defRPr sz="1293" kern="1200">
        <a:solidFill>
          <a:schemeClr val="tx1"/>
        </a:solidFill>
        <a:latin typeface="+mn-lt"/>
        <a:ea typeface="+mn-ea"/>
        <a:cs typeface="+mn-cs"/>
      </a:defRPr>
    </a:lvl6pPr>
    <a:lvl7pPr marL="1969892" algn="l" defTabSz="656631" rtl="0" eaLnBrk="1" latinLnBrk="0" hangingPunct="1">
      <a:defRPr sz="1293" kern="1200">
        <a:solidFill>
          <a:schemeClr val="tx1"/>
        </a:solidFill>
        <a:latin typeface="+mn-lt"/>
        <a:ea typeface="+mn-ea"/>
        <a:cs typeface="+mn-cs"/>
      </a:defRPr>
    </a:lvl7pPr>
    <a:lvl8pPr marL="2298207" algn="l" defTabSz="656631" rtl="0" eaLnBrk="1" latinLnBrk="0" hangingPunct="1">
      <a:defRPr sz="1293" kern="1200">
        <a:solidFill>
          <a:schemeClr val="tx1"/>
        </a:solidFill>
        <a:latin typeface="+mn-lt"/>
        <a:ea typeface="+mn-ea"/>
        <a:cs typeface="+mn-cs"/>
      </a:defRPr>
    </a:lvl8pPr>
    <a:lvl9pPr marL="2626523" algn="l" defTabSz="656631" rtl="0" eaLnBrk="1" latinLnBrk="0" hangingPunct="1">
      <a:defRPr sz="129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1119505"/>
            <a:ext cx="5814457" cy="2381521"/>
          </a:xfrm>
        </p:spPr>
        <p:txBody>
          <a:bodyPr anchor="b"/>
          <a:lstStyle>
            <a:lvl1pPr algn="ctr">
              <a:defRPr sz="448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3592866"/>
            <a:ext cx="5130404" cy="1651546"/>
          </a:xfrm>
        </p:spPr>
        <p:txBody>
          <a:bodyPr/>
          <a:lstStyle>
            <a:lvl1pPr marL="0" indent="0" algn="ctr">
              <a:buNone/>
              <a:defRPr sz="1795"/>
            </a:lvl1pPr>
            <a:lvl2pPr marL="342031" indent="0" algn="ctr">
              <a:buNone/>
              <a:defRPr sz="1496"/>
            </a:lvl2pPr>
            <a:lvl3pPr marL="684063" indent="0" algn="ctr">
              <a:buNone/>
              <a:defRPr sz="1347"/>
            </a:lvl3pPr>
            <a:lvl4pPr marL="1026094" indent="0" algn="ctr">
              <a:buNone/>
              <a:defRPr sz="1197"/>
            </a:lvl4pPr>
            <a:lvl5pPr marL="1368125" indent="0" algn="ctr">
              <a:buNone/>
              <a:defRPr sz="1197"/>
            </a:lvl5pPr>
            <a:lvl6pPr marL="1710157" indent="0" algn="ctr">
              <a:buNone/>
              <a:defRPr sz="1197"/>
            </a:lvl6pPr>
            <a:lvl7pPr marL="2052188" indent="0" algn="ctr">
              <a:buNone/>
              <a:defRPr sz="1197"/>
            </a:lvl7pPr>
            <a:lvl8pPr marL="2394219" indent="0" algn="ctr">
              <a:buNone/>
              <a:defRPr sz="1197"/>
            </a:lvl8pPr>
            <a:lvl9pPr marL="2736251" indent="0" algn="ctr">
              <a:buNone/>
              <a:defRPr sz="1197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9C3A-0F51-4C56-AC6F-22C348D7D68A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F78C-FA9A-4C09-822D-041E0655D9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976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9C3A-0F51-4C56-AC6F-22C348D7D68A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F78C-FA9A-4C09-822D-041E0655D9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40826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364195"/>
            <a:ext cx="1474991" cy="579704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364195"/>
            <a:ext cx="4339466" cy="579704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9C3A-0F51-4C56-AC6F-22C348D7D68A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F78C-FA9A-4C09-822D-041E0655D9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116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9C3A-0F51-4C56-AC6F-22C348D7D68A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F78C-FA9A-4C09-822D-041E0655D9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9675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1705386"/>
            <a:ext cx="5899964" cy="2845473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4577779"/>
            <a:ext cx="5899964" cy="1496367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9C3A-0F51-4C56-AC6F-22C348D7D68A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F78C-FA9A-4C09-822D-041E0655D9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9665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1820976"/>
            <a:ext cx="2907229" cy="434025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1820976"/>
            <a:ext cx="2907229" cy="434025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9C3A-0F51-4C56-AC6F-22C348D7D68A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F78C-FA9A-4C09-822D-041E0655D9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5316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364197"/>
            <a:ext cx="5899964" cy="132218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9" y="1676882"/>
            <a:ext cx="2893868" cy="821814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9" y="2498697"/>
            <a:ext cx="2893868" cy="367520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1676882"/>
            <a:ext cx="2908120" cy="821814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2498697"/>
            <a:ext cx="2908120" cy="367520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9C3A-0F51-4C56-AC6F-22C348D7D68A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F78C-FA9A-4C09-822D-041E0655D9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175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9C3A-0F51-4C56-AC6F-22C348D7D68A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F78C-FA9A-4C09-822D-041E0655D9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1241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9C3A-0F51-4C56-AC6F-22C348D7D68A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F78C-FA9A-4C09-822D-041E0655D9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08923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456036"/>
            <a:ext cx="2206252" cy="1596126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984912"/>
            <a:ext cx="3463022" cy="4861216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052161"/>
            <a:ext cx="2206252" cy="3801883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9C3A-0F51-4C56-AC6F-22C348D7D68A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F78C-FA9A-4C09-822D-041E0655D9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269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456036"/>
            <a:ext cx="2206252" cy="1596126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984912"/>
            <a:ext cx="3463022" cy="4861216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052161"/>
            <a:ext cx="2206252" cy="3801883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9C3A-0F51-4C56-AC6F-22C348D7D68A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F78C-FA9A-4C09-822D-041E0655D9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8934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364197"/>
            <a:ext cx="5899964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1820976"/>
            <a:ext cx="5899964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6340167"/>
            <a:ext cx="1539121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C9C3A-0F51-4C56-AC6F-22C348D7D68A}" type="datetimeFigureOut">
              <a:rPr lang="zh-HK" altLang="en-US" smtClean="0"/>
              <a:t>12/1/2018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6340167"/>
            <a:ext cx="2308682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6340167"/>
            <a:ext cx="1539121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8F78C-FA9A-4C09-822D-041E0655D9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6950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4063" rtl="0" eaLnBrk="1" latinLnBrk="0" hangingPunct="1">
        <a:lnSpc>
          <a:spcPct val="90000"/>
        </a:lnSpc>
        <a:spcBef>
          <a:spcPct val="0"/>
        </a:spcBef>
        <a:buNone/>
        <a:defRPr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拱形 3"/>
          <p:cNvSpPr/>
          <p:nvPr/>
        </p:nvSpPr>
        <p:spPr>
          <a:xfrm>
            <a:off x="0" y="3814119"/>
            <a:ext cx="6840537" cy="6050594"/>
          </a:xfrm>
          <a:prstGeom prst="blockArc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5" name="拱形 4"/>
          <p:cNvSpPr/>
          <p:nvPr/>
        </p:nvSpPr>
        <p:spPr>
          <a:xfrm rot="10800000">
            <a:off x="-2" y="-3024177"/>
            <a:ext cx="6840539" cy="6014512"/>
          </a:xfrm>
          <a:prstGeom prst="blockArc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63298" y="-26772"/>
            <a:ext cx="1092009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40523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Student</dc:creator>
  <cp:lastModifiedBy>Student</cp:lastModifiedBy>
  <cp:revision>1</cp:revision>
  <dcterms:created xsi:type="dcterms:W3CDTF">2018-01-12T01:21:43Z</dcterms:created>
  <dcterms:modified xsi:type="dcterms:W3CDTF">2018-01-12T01:23:06Z</dcterms:modified>
</cp:coreProperties>
</file>