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024800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036910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476774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624057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HK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134078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943194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58507489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184602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474921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488103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8650269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68201FD-81A4-4979-9556-FF128D1DBE5D}" type="datetimeFigureOut">
              <a:rPr lang="zh-HK" altLang="en-US" smtClean="0"/>
              <a:t>30/5/2018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1D8EA28-A98B-42D9-B748-343E1F0B33A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44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HK" altLang="en-US" dirty="0" smtClean="0">
                <a:latin typeface="華康秀風體W3(P)" panose="03000300000000000000" pitchFamily="66" charset="-120"/>
                <a:ea typeface="華康秀風體W3(P)" panose="03000300000000000000" pitchFamily="66" charset="-120"/>
              </a:rPr>
              <a:t>取碼順序</a:t>
            </a:r>
            <a:endParaRPr lang="zh-HK" altLang="en-US" dirty="0">
              <a:latin typeface="華康秀風體W3(P)" panose="03000300000000000000" pitchFamily="66" charset="-120"/>
              <a:ea typeface="華康秀風體W3(P)" panose="03000300000000000000" pitchFamily="66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2682485"/>
      </p:ext>
    </p:extLst>
  </p:cSld>
  <p:clrMapOvr>
    <a:masterClrMapping/>
  </p:clrMapOvr>
  <p:transition spd="slow" advTm="1295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5606" y="1232767"/>
            <a:ext cx="10058400" cy="4050792"/>
          </a:xfrm>
        </p:spPr>
        <p:txBody>
          <a:bodyPr/>
          <a:lstStyle/>
          <a:p>
            <a:pPr marL="1371600" indent="-1371600" algn="ctr">
              <a:buFont typeface="+mj-lt"/>
              <a:buAutoNum type="arabicPeriod"/>
            </a:pPr>
            <a:r>
              <a:rPr lang="zh-TW" altLang="en-US" sz="88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由左至</a:t>
            </a:r>
            <a:r>
              <a:rPr lang="zh-TW" altLang="en-US" sz="8800" cap="all" dirty="0" smtClean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右</a:t>
            </a:r>
            <a:endParaRPr lang="en-US" altLang="zh-TW" sz="8800" cap="all" dirty="0" smtClean="0"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華康竹風體W4(P)" panose="03000400000000000000" pitchFamily="66" charset="-120"/>
              <a:ea typeface="華康竹風體W4(P)" panose="03000400000000000000" pitchFamily="66" charset="-120"/>
              <a:cs typeface="+mj-cs"/>
            </a:endParaRPr>
          </a:p>
          <a:p>
            <a:pPr marL="1371600" indent="-1371600" algn="ctr">
              <a:buFont typeface="+mj-lt"/>
              <a:buAutoNum type="arabicPeriod"/>
            </a:pPr>
            <a:r>
              <a:rPr lang="zh-TW" altLang="en-US" sz="8800" cap="all" dirty="0" smtClean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由</a:t>
            </a:r>
            <a:r>
              <a:rPr lang="zh-TW" altLang="en-US" sz="88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上至</a:t>
            </a:r>
            <a:r>
              <a:rPr lang="zh-TW" altLang="en-US" sz="8800" cap="all" dirty="0" smtClean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下</a:t>
            </a:r>
            <a:endParaRPr lang="en-US" altLang="zh-TW" sz="8800" cap="all" dirty="0" smtClean="0"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華康竹風體W4(P)" panose="03000400000000000000" pitchFamily="66" charset="-120"/>
              <a:ea typeface="華康竹風體W4(P)" panose="03000400000000000000" pitchFamily="66" charset="-120"/>
              <a:cs typeface="+mj-cs"/>
            </a:endParaRPr>
          </a:p>
          <a:p>
            <a:pPr marL="1371600" indent="-1371600" algn="ctr">
              <a:buFont typeface="+mj-lt"/>
              <a:buAutoNum type="arabicPeriod"/>
            </a:pPr>
            <a:r>
              <a:rPr lang="zh-TW" altLang="en-US" sz="8800" cap="all" dirty="0" smtClean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由</a:t>
            </a:r>
            <a:r>
              <a:rPr lang="zh-TW" altLang="en-US" sz="8800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華康竹風體W4(P)" panose="03000400000000000000" pitchFamily="66" charset="-120"/>
                <a:ea typeface="華康竹風體W4(P)" panose="03000400000000000000" pitchFamily="66" charset="-120"/>
                <a:cs typeface="+mj-cs"/>
              </a:rPr>
              <a:t>外至內</a:t>
            </a:r>
            <a:endParaRPr lang="zh-HK" altLang="en-US" dirty="0">
              <a:latin typeface="華康竹風體W4(P)" panose="03000400000000000000" pitchFamily="66" charset="-120"/>
              <a:ea typeface="華康竹風體W4(P)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9882754"/>
      </p:ext>
    </p:extLst>
  </p:cSld>
  <p:clrMapOvr>
    <a:masterClrMapping/>
  </p:clrMapOvr>
  <p:transition spd="slow" advTm="564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84372" y="2556320"/>
            <a:ext cx="6545390" cy="1609344"/>
          </a:xfrm>
        </p:spPr>
        <p:txBody>
          <a:bodyPr>
            <a:noAutofit/>
          </a:bodyPr>
          <a:lstStyle/>
          <a:p>
            <a:r>
              <a:rPr lang="zh-TW" altLang="en-US" sz="23900" dirty="0" smtClean="0">
                <a:latin typeface="華康墨字體(P)" panose="040B0900000000000000" pitchFamily="82" charset="-120"/>
                <a:ea typeface="華康墨字體(P)" panose="040B0900000000000000" pitchFamily="82" charset="-120"/>
              </a:rPr>
              <a:t>例子</a:t>
            </a:r>
            <a:endParaRPr lang="zh-HK" altLang="en-US" sz="23900" dirty="0">
              <a:latin typeface="華康墨字體(P)" panose="040B0900000000000000" pitchFamily="82" charset="-120"/>
              <a:ea typeface="華康墨字體(P)" panose="040B09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342900"/>
      </p:ext>
    </p:extLst>
  </p:cSld>
  <p:clrMapOvr>
    <a:masterClrMapping/>
  </p:clrMapOvr>
  <p:transition spd="slow" advTm="186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92598" y="1760799"/>
            <a:ext cx="3102907" cy="32362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3900" dirty="0" smtClean="0"/>
              <a:t>唱</a:t>
            </a:r>
            <a:endParaRPr lang="zh-HK" altLang="en-US" sz="23900" dirty="0"/>
          </a:p>
        </p:txBody>
      </p:sp>
      <p:sp>
        <p:nvSpPr>
          <p:cNvPr id="5" name="五邊形 4"/>
          <p:cNvSpPr/>
          <p:nvPr/>
        </p:nvSpPr>
        <p:spPr>
          <a:xfrm rot="5400000">
            <a:off x="2521137" y="2978140"/>
            <a:ext cx="4681273" cy="1506829"/>
          </a:xfrm>
          <a:prstGeom prst="homePlat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五邊形 5"/>
          <p:cNvSpPr/>
          <p:nvPr/>
        </p:nvSpPr>
        <p:spPr>
          <a:xfrm rot="5400000">
            <a:off x="4045879" y="2960231"/>
            <a:ext cx="4709842" cy="1571222"/>
          </a:xfrm>
          <a:prstGeom prst="homePlat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3991655" y="4351218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先</a:t>
            </a:r>
            <a:r>
              <a:rPr lang="zh-HK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左</a:t>
            </a:r>
            <a:endParaRPr lang="zh-HK" altLang="en-US" sz="6000" dirty="0">
              <a:latin typeface="華康圓緣體W4(P)" panose="040B0400000000000000" pitchFamily="82" charset="-120"/>
              <a:ea typeface="華康圓緣體W4(P)" panose="040B0400000000000000" pitchFamily="82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66893" y="435121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後</a:t>
            </a:r>
            <a:r>
              <a:rPr lang="zh-HK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右</a:t>
            </a:r>
            <a:endParaRPr lang="zh-HK" altLang="en-US" sz="6000" dirty="0">
              <a:latin typeface="華康圓緣體W4(P)" panose="040B0400000000000000" pitchFamily="82" charset="-120"/>
              <a:ea typeface="華康圓緣體W4(P)" panose="040B0400000000000000" pitchFamily="82" charset="-120"/>
            </a:endParaRPr>
          </a:p>
        </p:txBody>
      </p:sp>
      <p:sp>
        <p:nvSpPr>
          <p:cNvPr id="9" name="五邊形 8"/>
          <p:cNvSpPr/>
          <p:nvPr/>
        </p:nvSpPr>
        <p:spPr>
          <a:xfrm>
            <a:off x="5615189" y="1390918"/>
            <a:ext cx="4043162" cy="1552307"/>
          </a:xfrm>
          <a:prstGeom prst="homePlat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矩形 9"/>
          <p:cNvSpPr/>
          <p:nvPr/>
        </p:nvSpPr>
        <p:spPr>
          <a:xfrm>
            <a:off x="7186411" y="1659239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先</a:t>
            </a:r>
            <a:r>
              <a:rPr lang="zh-HK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上</a:t>
            </a:r>
            <a:endParaRPr lang="zh-HK" altLang="en-US" sz="6000" dirty="0">
              <a:latin typeface="華康圓緣體W4(P)" panose="040B0400000000000000" pitchFamily="82" charset="-120"/>
              <a:ea typeface="華康圓緣體W4(P)" panose="040B0400000000000000" pitchFamily="82" charset="-120"/>
            </a:endParaRPr>
          </a:p>
        </p:txBody>
      </p:sp>
      <p:sp>
        <p:nvSpPr>
          <p:cNvPr id="11" name="五邊形 10"/>
          <p:cNvSpPr/>
          <p:nvPr/>
        </p:nvSpPr>
        <p:spPr>
          <a:xfrm>
            <a:off x="5615188" y="2943220"/>
            <a:ext cx="4043162" cy="1552307"/>
          </a:xfrm>
          <a:prstGeom prst="homePlate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矩形 11"/>
          <p:cNvSpPr/>
          <p:nvPr/>
        </p:nvSpPr>
        <p:spPr>
          <a:xfrm>
            <a:off x="7186410" y="3211541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後</a:t>
            </a:r>
            <a:r>
              <a:rPr lang="zh-HK" altLang="en-US" sz="6000" dirty="0" smtClean="0">
                <a:latin typeface="華康圓緣體W4(P)" panose="040B0400000000000000" pitchFamily="82" charset="-120"/>
                <a:ea typeface="華康圓緣體W4(P)" panose="040B0400000000000000" pitchFamily="82" charset="-120"/>
              </a:rPr>
              <a:t>下</a:t>
            </a:r>
            <a:endParaRPr lang="zh-HK" altLang="en-US" sz="6000" dirty="0">
              <a:latin typeface="華康圓緣體W4(P)" panose="040B0400000000000000" pitchFamily="82" charset="-120"/>
              <a:ea typeface="華康圓緣體W4(P)" panose="040B0400000000000000" pitchFamily="82" charset="-120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4402118" y="1770319"/>
            <a:ext cx="3102907" cy="32362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zh-TW" altLang="en-US" sz="23900" dirty="0" smtClean="0"/>
              <a:t>唱</a:t>
            </a:r>
            <a:endParaRPr lang="zh-HK" altLang="en-US" sz="23900" dirty="0"/>
          </a:p>
        </p:txBody>
      </p:sp>
      <p:sp>
        <p:nvSpPr>
          <p:cNvPr id="14" name="八邊形 13"/>
          <p:cNvSpPr/>
          <p:nvPr/>
        </p:nvSpPr>
        <p:spPr>
          <a:xfrm>
            <a:off x="0" y="546922"/>
            <a:ext cx="4083504" cy="5329237"/>
          </a:xfrm>
          <a:prstGeom prst="octagon">
            <a:avLst>
              <a:gd name="adj" fmla="val 13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HK" altLang="en-US" sz="4800" dirty="0" smtClean="0"/>
              <a:t>倉頡輸入</a:t>
            </a:r>
            <a:r>
              <a:rPr lang="zh-TW" altLang="en-US" sz="4800" dirty="0" smtClean="0"/>
              <a:t>：</a:t>
            </a:r>
            <a:endParaRPr lang="en-US" altLang="zh-TW" sz="4800" dirty="0" smtClean="0"/>
          </a:p>
          <a:p>
            <a:pPr algn="ctr"/>
            <a:endParaRPr lang="en-US" altLang="zh-TW" sz="1600" dirty="0" smtClean="0"/>
          </a:p>
          <a:p>
            <a:pPr algn="ctr"/>
            <a:r>
              <a:rPr lang="zh-TW" altLang="en-US" sz="2800" dirty="0" smtClean="0"/>
              <a:t>Ｒ口＋Ａ日＋Ａ日＝</a:t>
            </a:r>
            <a:endParaRPr lang="en-US" altLang="zh-TW" sz="2800" dirty="0" smtClean="0"/>
          </a:p>
          <a:p>
            <a:pPr algn="ctr"/>
            <a:r>
              <a:rPr lang="zh-TW" altLang="en-US" sz="8800" dirty="0" smtClean="0"/>
              <a:t>唱</a:t>
            </a:r>
            <a:endParaRPr lang="zh-HK" altLang="en-US" sz="8800" dirty="0"/>
          </a:p>
        </p:txBody>
      </p:sp>
    </p:spTree>
    <p:extLst>
      <p:ext uri="{BB962C8B-B14F-4D97-AF65-F5344CB8AC3E}">
        <p14:creationId xmlns:p14="http://schemas.microsoft.com/office/powerpoint/2010/main" val="2815959521"/>
      </p:ext>
    </p:extLst>
  </p:cSld>
  <p:clrMapOvr>
    <a:masterClrMapping/>
  </p:clrMapOvr>
  <p:transition spd="slow" advTm="2541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44</TotalTime>
  <Words>39</Words>
  <Application>Microsoft Office PowerPoint</Application>
  <PresentationFormat>寬螢幕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華康竹風體W4(P)</vt:lpstr>
      <vt:lpstr>華康秀風體W3(P)</vt:lpstr>
      <vt:lpstr>華康圓緣體W4(P)</vt:lpstr>
      <vt:lpstr>華康墨字體(P)</vt:lpstr>
      <vt:lpstr>微軟正黑體</vt:lpstr>
      <vt:lpstr>標楷體</vt:lpstr>
      <vt:lpstr>Rockwell</vt:lpstr>
      <vt:lpstr>Rockwell Condensed</vt:lpstr>
      <vt:lpstr>Wingdings</vt:lpstr>
      <vt:lpstr>木刻字型</vt:lpstr>
      <vt:lpstr>取碼順序</vt:lpstr>
      <vt:lpstr>PowerPoint 簡報</vt:lpstr>
      <vt:lpstr>例子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取碼順序</dc:title>
  <dc:creator>Yau Yin Kennedy Lam</dc:creator>
  <cp:lastModifiedBy>Yau Yin Kennedy Lam</cp:lastModifiedBy>
  <cp:revision>5</cp:revision>
  <dcterms:created xsi:type="dcterms:W3CDTF">2018-05-29T09:43:06Z</dcterms:created>
  <dcterms:modified xsi:type="dcterms:W3CDTF">2018-05-30T07:49:09Z</dcterms:modified>
</cp:coreProperties>
</file>